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6" r:id="rId4"/>
    <p:sldId id="263" r:id="rId5"/>
    <p:sldId id="277" r:id="rId6"/>
    <p:sldId id="264" r:id="rId7"/>
    <p:sldId id="278" r:id="rId8"/>
    <p:sldId id="265" r:id="rId9"/>
    <p:sldId id="279" r:id="rId10"/>
    <p:sldId id="266" r:id="rId11"/>
    <p:sldId id="280" r:id="rId12"/>
    <p:sldId id="275" r:id="rId13"/>
    <p:sldId id="281" r:id="rId14"/>
    <p:sldId id="267" r:id="rId15"/>
    <p:sldId id="282" r:id="rId16"/>
    <p:sldId id="268" r:id="rId17"/>
    <p:sldId id="283" r:id="rId18"/>
    <p:sldId id="285" r:id="rId19"/>
    <p:sldId id="269" r:id="rId20"/>
    <p:sldId id="270" r:id="rId21"/>
    <p:sldId id="271" r:id="rId22"/>
    <p:sldId id="272" r:id="rId23"/>
    <p:sldId id="273" r:id="rId24"/>
    <p:sldId id="274"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14"/>
  </p:normalViewPr>
  <p:slideViewPr>
    <p:cSldViewPr snapToGrid="0" snapToObjects="1">
      <p:cViewPr>
        <p:scale>
          <a:sx n="94" d="100"/>
          <a:sy n="94" d="100"/>
        </p:scale>
        <p:origin x="-186"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705035-4460-BC48-AAAF-12FA0F0985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E8547FA-8CE0-CF4D-92B2-6939638070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9D368C9-CFD8-B646-9626-1C9346591C66}"/>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5" name="Footer Placeholder 4">
            <a:extLst>
              <a:ext uri="{FF2B5EF4-FFF2-40B4-BE49-F238E27FC236}">
                <a16:creationId xmlns="" xmlns:a16="http://schemas.microsoft.com/office/drawing/2014/main" id="{544E0210-77B6-094B-B9E5-11108F517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EEFB570-8F82-3F47-A00F-88486D626675}"/>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1040778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F683C-5A84-5A45-A3FC-2093BADAD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AB9DE7A-742A-E441-AB72-1D1695298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DD62D1-133B-EF42-825F-5B954D23317C}"/>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5" name="Footer Placeholder 4">
            <a:extLst>
              <a:ext uri="{FF2B5EF4-FFF2-40B4-BE49-F238E27FC236}">
                <a16:creationId xmlns="" xmlns:a16="http://schemas.microsoft.com/office/drawing/2014/main" id="{B329FE88-4E5D-8748-856F-8B628C9F1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0F9BB6-F541-1140-8540-7406209BA779}"/>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22816826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33043BE-5E8A-FF43-85D5-06A2B0232B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98BCB61-C51E-E84B-BFD0-C9E2A723F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6FFA29-AE45-4C4B-BB3F-852377479A04}"/>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5" name="Footer Placeholder 4">
            <a:extLst>
              <a:ext uri="{FF2B5EF4-FFF2-40B4-BE49-F238E27FC236}">
                <a16:creationId xmlns="" xmlns:a16="http://schemas.microsoft.com/office/drawing/2014/main" id="{761E343C-8046-EA4D-B3F4-BB091C5D1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0E6D974-2830-304A-960E-2AD2150C1AFA}"/>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250922394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FC16F-10A5-6F40-A679-B890B58E8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9AEC138-827B-184A-A3F5-C8CCCE336D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BAB67C-8A69-EA4E-AB95-E1A74F135DC1}"/>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5" name="Footer Placeholder 4">
            <a:extLst>
              <a:ext uri="{FF2B5EF4-FFF2-40B4-BE49-F238E27FC236}">
                <a16:creationId xmlns="" xmlns:a16="http://schemas.microsoft.com/office/drawing/2014/main" id="{E466DA80-0622-BB42-9739-DC5D60146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B9D552-3C25-2B47-A1B9-26505C97C4D8}"/>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428148232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BB617-00B4-9646-87EA-5A894EEB8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4B19418-4548-354B-B1F9-73412409A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D55043-37D0-4146-8909-5E2A5F53875B}"/>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5" name="Footer Placeholder 4">
            <a:extLst>
              <a:ext uri="{FF2B5EF4-FFF2-40B4-BE49-F238E27FC236}">
                <a16:creationId xmlns="" xmlns:a16="http://schemas.microsoft.com/office/drawing/2014/main" id="{576DD8DC-7DA0-E344-8DF0-D447CB96C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A8B03C-D476-304F-A546-EC272B042B18}"/>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32118906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2A993-2D75-3F4B-B723-27ECCDC7E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BBC727-A530-2B4C-83AC-C72B1F33E2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6E5E419-A16E-594A-96FA-6D552D8FA1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1B87735-A9AB-244C-A000-B751D5085162}"/>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6" name="Footer Placeholder 5">
            <a:extLst>
              <a:ext uri="{FF2B5EF4-FFF2-40B4-BE49-F238E27FC236}">
                <a16:creationId xmlns="" xmlns:a16="http://schemas.microsoft.com/office/drawing/2014/main" id="{01EB1D16-291A-3A46-A46C-BF9AFF89C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7BD8F4-06BE-6449-AFD9-DF61F4D5193F}"/>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337094551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64F4AA-5B1B-3242-A173-08BC12ECE7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299F841-767B-C140-9002-C1CD2AA93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BCC3A2-22DE-CB40-812A-DD8AA9F18E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14FE996-B331-434F-8C08-CA36AFE15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2BD82E1-7D9B-9A43-AAA3-AA6D49AC5C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858C7F9-493D-D442-8DAF-65DB0C5E7625}"/>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8" name="Footer Placeholder 7">
            <a:extLst>
              <a:ext uri="{FF2B5EF4-FFF2-40B4-BE49-F238E27FC236}">
                <a16:creationId xmlns="" xmlns:a16="http://schemas.microsoft.com/office/drawing/2014/main" id="{EBBDB303-9391-BF49-A358-DBDC1337D8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10E16DA-F277-AB42-9CE5-E4031BB133D2}"/>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151688649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14BFF-0B5C-694B-A5CC-ADE302989D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448F807-3341-3E47-9C41-A6DEEE387B7F}"/>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4" name="Footer Placeholder 3">
            <a:extLst>
              <a:ext uri="{FF2B5EF4-FFF2-40B4-BE49-F238E27FC236}">
                <a16:creationId xmlns="" xmlns:a16="http://schemas.microsoft.com/office/drawing/2014/main" id="{9D88046A-0FBD-BA40-810B-28080B1829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27FBCAB-B2FF-854C-83D5-84496E5E1EF9}"/>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11569479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EA9CE-CAEC-AF43-BA38-E93870ACF375}"/>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3" name="Footer Placeholder 2">
            <a:extLst>
              <a:ext uri="{FF2B5EF4-FFF2-40B4-BE49-F238E27FC236}">
                <a16:creationId xmlns="" xmlns:a16="http://schemas.microsoft.com/office/drawing/2014/main" id="{942C401F-7F2F-C540-AD97-2E78ED9631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EB4EE9C-7FD6-5C45-8BB1-0DC1484F30B6}"/>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42032721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98C55F-F361-9642-B132-6861C275B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5D6EBF-EFBD-D242-A777-609FFE147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8813794-9C91-D34C-BD66-D93450F0A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9868955-6B59-F24F-B5AC-7B7531BA0816}"/>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6" name="Footer Placeholder 5">
            <a:extLst>
              <a:ext uri="{FF2B5EF4-FFF2-40B4-BE49-F238E27FC236}">
                <a16:creationId xmlns="" xmlns:a16="http://schemas.microsoft.com/office/drawing/2014/main" id="{78E8B00F-2591-284B-8C7D-2AD7540C1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9E351B7-E93C-494B-BE51-668D88277EA5}"/>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287661872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6055B7-9B82-C94A-BE66-0F09FA2E8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138F99A-D7F3-2B4B-85A7-0F243500F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C7DC9E8-3523-6F41-948F-62C629A82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02C5B28-46F5-5C46-B7E2-73A4B13634AF}"/>
              </a:ext>
            </a:extLst>
          </p:cNvPr>
          <p:cNvSpPr>
            <a:spLocks noGrp="1"/>
          </p:cNvSpPr>
          <p:nvPr>
            <p:ph type="dt" sz="half" idx="10"/>
          </p:nvPr>
        </p:nvSpPr>
        <p:spPr/>
        <p:txBody>
          <a:bodyPr/>
          <a:lstStyle/>
          <a:p>
            <a:fld id="{0FDB6AA5-519A-B24C-ACEE-F68AFD8174C9}" type="datetimeFigureOut">
              <a:rPr lang="en-US" smtClean="0"/>
              <a:t>8/5/2019</a:t>
            </a:fld>
            <a:endParaRPr lang="en-US"/>
          </a:p>
        </p:txBody>
      </p:sp>
      <p:sp>
        <p:nvSpPr>
          <p:cNvPr id="6" name="Footer Placeholder 5">
            <a:extLst>
              <a:ext uri="{FF2B5EF4-FFF2-40B4-BE49-F238E27FC236}">
                <a16:creationId xmlns="" xmlns:a16="http://schemas.microsoft.com/office/drawing/2014/main" id="{91539F90-953F-5644-BC25-7B6F8720A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C04CFF-EBC6-5549-B8E2-81528010957D}"/>
              </a:ext>
            </a:extLst>
          </p:cNvPr>
          <p:cNvSpPr>
            <a:spLocks noGrp="1"/>
          </p:cNvSpPr>
          <p:nvPr>
            <p:ph type="sldNum" sz="quarter" idx="12"/>
          </p:nvPr>
        </p:nvSpPr>
        <p:spPr/>
        <p:txBody>
          <a:bodyPr/>
          <a:lstStyle/>
          <a:p>
            <a:fld id="{17D10ACF-615A-F74C-87BD-573808E22CB7}" type="slidenum">
              <a:rPr lang="en-US" smtClean="0"/>
              <a:t>‹#›</a:t>
            </a:fld>
            <a:endParaRPr lang="en-US"/>
          </a:p>
        </p:txBody>
      </p:sp>
    </p:spTree>
    <p:extLst>
      <p:ext uri="{BB962C8B-B14F-4D97-AF65-F5344CB8AC3E}">
        <p14:creationId xmlns:p14="http://schemas.microsoft.com/office/powerpoint/2010/main" val="365071646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98D2753-A408-0845-884D-71568FECAA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D526FDF-0DD8-F54E-A8FD-1F40EC51E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1F42DB-52D3-8147-89FA-D5A597055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B6AA5-519A-B24C-ACEE-F68AFD8174C9}" type="datetimeFigureOut">
              <a:rPr lang="en-US" smtClean="0"/>
              <a:t>8/5/2019</a:t>
            </a:fld>
            <a:endParaRPr lang="en-US"/>
          </a:p>
        </p:txBody>
      </p:sp>
      <p:sp>
        <p:nvSpPr>
          <p:cNvPr id="5" name="Footer Placeholder 4">
            <a:extLst>
              <a:ext uri="{FF2B5EF4-FFF2-40B4-BE49-F238E27FC236}">
                <a16:creationId xmlns="" xmlns:a16="http://schemas.microsoft.com/office/drawing/2014/main" id="{ED989EE7-1777-FF44-B6DE-6655B0EA4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BE17F7A-4AAB-3D40-9AA9-822B037D9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10ACF-615A-F74C-87BD-573808E22CB7}" type="slidenum">
              <a:rPr lang="en-US" smtClean="0"/>
              <a:t>‹#›</a:t>
            </a:fld>
            <a:endParaRPr lang="en-US"/>
          </a:p>
        </p:txBody>
      </p:sp>
    </p:spTree>
    <p:extLst>
      <p:ext uri="{BB962C8B-B14F-4D97-AF65-F5344CB8AC3E}">
        <p14:creationId xmlns:p14="http://schemas.microsoft.com/office/powerpoint/2010/main" val="17808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4" name="Rectangle 23">
            <a:extLst>
              <a:ext uri="{FF2B5EF4-FFF2-40B4-BE49-F238E27FC236}">
                <a16:creationId xmlns=""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7" name="Picture 6">
            <a:extLst>
              <a:ext uri="{FF2B5EF4-FFF2-40B4-BE49-F238E27FC236}">
                <a16:creationId xmlns="" xmlns:a16="http://schemas.microsoft.com/office/drawing/2014/main" id="{FA46669E-F46D-A14C-8BC9-EE831E2BC5D9}"/>
              </a:ext>
            </a:extLst>
          </p:cNvPr>
          <p:cNvPicPr>
            <a:picLocks noChangeAspect="1"/>
          </p:cNvPicPr>
          <p:nvPr/>
        </p:nvPicPr>
        <p:blipFill rotWithShape="1">
          <a:blip r:embed="rId2"/>
          <a:srcRect r="8420" b="-2"/>
          <a:stretch/>
        </p:blipFill>
        <p:spPr>
          <a:xfrm rot="21480000">
            <a:off x="1137837" y="1003258"/>
            <a:ext cx="9916327" cy="4764396"/>
          </a:xfrm>
          <a:prstGeom prst="rect">
            <a:avLst/>
          </a:prstGeom>
        </p:spPr>
      </p:pic>
    </p:spTree>
    <p:extLst>
      <p:ext uri="{BB962C8B-B14F-4D97-AF65-F5344CB8AC3E}">
        <p14:creationId xmlns:p14="http://schemas.microsoft.com/office/powerpoint/2010/main" val="267319821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168910232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462CEF2-78B2-3E45-B3BF-E36F332BFD3D}"/>
              </a:ext>
            </a:extLst>
          </p:cNvPr>
          <p:cNvPicPr>
            <a:picLocks noChangeAspect="1"/>
          </p:cNvPicPr>
          <p:nvPr/>
        </p:nvPicPr>
        <p:blipFill rotWithShape="1">
          <a:blip r:embed="rId2"/>
          <a:srcRect t="9139" b="15920"/>
          <a:stretch/>
        </p:blipFill>
        <p:spPr>
          <a:xfrm>
            <a:off x="20" y="10"/>
            <a:ext cx="12191980" cy="6857990"/>
          </a:xfrm>
          <a:prstGeom prst="rect">
            <a:avLst/>
          </a:prstGeom>
        </p:spPr>
      </p:pic>
    </p:spTree>
    <p:extLst>
      <p:ext uri="{BB962C8B-B14F-4D97-AF65-F5344CB8AC3E}">
        <p14:creationId xmlns:p14="http://schemas.microsoft.com/office/powerpoint/2010/main" val="18233371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308239886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619668C-78B3-974C-A9FC-551185186B35}"/>
              </a:ext>
            </a:extLst>
          </p:cNvPr>
          <p:cNvPicPr>
            <a:picLocks noChangeAspect="1"/>
          </p:cNvPicPr>
          <p:nvPr/>
        </p:nvPicPr>
        <p:blipFill rotWithShape="1">
          <a:blip r:embed="rId2"/>
          <a:srcRect b="9639"/>
          <a:stretch/>
        </p:blipFill>
        <p:spPr>
          <a:xfrm>
            <a:off x="20" y="10"/>
            <a:ext cx="12191980" cy="6857990"/>
          </a:xfrm>
          <a:prstGeom prst="rect">
            <a:avLst/>
          </a:prstGeom>
        </p:spPr>
      </p:pic>
    </p:spTree>
    <p:extLst>
      <p:ext uri="{BB962C8B-B14F-4D97-AF65-F5344CB8AC3E}">
        <p14:creationId xmlns:p14="http://schemas.microsoft.com/office/powerpoint/2010/main" val="23919177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425848868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12B630D-D842-064B-8AFD-8C7C278B8814}"/>
              </a:ext>
            </a:extLst>
          </p:cNvPr>
          <p:cNvPicPr>
            <a:picLocks noChangeAspect="1"/>
          </p:cNvPicPr>
          <p:nvPr/>
        </p:nvPicPr>
        <p:blipFill rotWithShape="1">
          <a:blip r:embed="rId2"/>
          <a:srcRect t="19524" b="11245"/>
          <a:stretch/>
        </p:blipFill>
        <p:spPr>
          <a:xfrm>
            <a:off x="20" y="10"/>
            <a:ext cx="12191980" cy="6857990"/>
          </a:xfrm>
          <a:prstGeom prst="rect">
            <a:avLst/>
          </a:prstGeom>
        </p:spPr>
      </p:pic>
    </p:spTree>
    <p:extLst>
      <p:ext uri="{BB962C8B-B14F-4D97-AF65-F5344CB8AC3E}">
        <p14:creationId xmlns:p14="http://schemas.microsoft.com/office/powerpoint/2010/main" val="296280496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214265293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8132D39-9CCC-AC47-B02B-B60C26D573F7}"/>
              </a:ext>
            </a:extLst>
          </p:cNvPr>
          <p:cNvPicPr>
            <a:picLocks noChangeAspect="1"/>
          </p:cNvPicPr>
          <p:nvPr/>
        </p:nvPicPr>
        <p:blipFill rotWithShape="1">
          <a:blip r:embed="rId2"/>
          <a:srcRect b="17583"/>
          <a:stretch/>
        </p:blipFill>
        <p:spPr>
          <a:xfrm>
            <a:off x="20" y="10"/>
            <a:ext cx="12191980" cy="6857990"/>
          </a:xfrm>
          <a:prstGeom prst="rect">
            <a:avLst/>
          </a:prstGeom>
        </p:spPr>
      </p:pic>
    </p:spTree>
    <p:extLst>
      <p:ext uri="{BB962C8B-B14F-4D97-AF65-F5344CB8AC3E}">
        <p14:creationId xmlns:p14="http://schemas.microsoft.com/office/powerpoint/2010/main" val="258431516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648BBC6-D13F-43D3-B9DE-0EC37FA57780}"/>
              </a:ext>
            </a:extLst>
          </p:cNvPr>
          <p:cNvPicPr>
            <a:picLocks noChangeAspect="1"/>
          </p:cNvPicPr>
          <p:nvPr/>
        </p:nvPicPr>
        <p:blipFill rotWithShape="1">
          <a:blip r:embed="rId2"/>
          <a:srcRect t="612" b="15119"/>
          <a:stretch/>
        </p:blipFill>
        <p:spPr>
          <a:xfrm>
            <a:off x="20" y="10"/>
            <a:ext cx="12191980" cy="6857990"/>
          </a:xfrm>
          <a:prstGeom prst="rect">
            <a:avLst/>
          </a:prstGeom>
        </p:spPr>
      </p:pic>
    </p:spTree>
    <p:extLst>
      <p:ext uri="{BB962C8B-B14F-4D97-AF65-F5344CB8AC3E}">
        <p14:creationId xmlns:p14="http://schemas.microsoft.com/office/powerpoint/2010/main" val="67444082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47485252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842313" y="1514475"/>
            <a:ext cx="6507374" cy="4672013"/>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ask that our hearts be open to the voice of God in our midst. </a:t>
            </a:r>
          </a:p>
          <a:p>
            <a:pPr algn="ctr">
              <a:lnSpc>
                <a:spcPct val="90000"/>
              </a:lnSpc>
              <a:spcBef>
                <a:spcPct val="0"/>
              </a:spcBef>
              <a:spcAft>
                <a:spcPts val="600"/>
              </a:spcAft>
            </a:pP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30513284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81E15-3662-A641-95ED-07FE123528C3}"/>
              </a:ext>
            </a:extLst>
          </p:cNvPr>
          <p:cNvSpPr>
            <a:spLocks noGrp="1"/>
          </p:cNvSpPr>
          <p:nvPr>
            <p:ph type="title"/>
          </p:nvPr>
        </p:nvSpPr>
        <p:spPr>
          <a:xfrm>
            <a:off x="838200" y="365125"/>
            <a:ext cx="10515600" cy="5778500"/>
          </a:xfrm>
        </p:spPr>
        <p:txBody>
          <a:bodyPr>
            <a:noAutofit/>
          </a:bodyPr>
          <a:lstStyle/>
          <a:p>
            <a:r>
              <a:rPr lang="en-US" b="1" dirty="0">
                <a:solidFill>
                  <a:schemeClr val="bg1"/>
                </a:solidFill>
              </a:rPr>
              <a:t>A:</a:t>
            </a:r>
            <a:r>
              <a:rPr lang="en-US" sz="7000" b="1" dirty="0">
                <a:solidFill>
                  <a:schemeClr val="bg1"/>
                </a:solidFill>
              </a:rPr>
              <a:t> </a:t>
            </a:r>
            <a:br>
              <a:rPr lang="en-US" sz="7000" b="1" dirty="0">
                <a:solidFill>
                  <a:schemeClr val="bg1"/>
                </a:solidFill>
              </a:rPr>
            </a:br>
            <a:r>
              <a:rPr lang="en-US" sz="7000" dirty="0">
                <a:solidFill>
                  <a:schemeClr val="bg1"/>
                </a:solidFill>
              </a:rPr>
              <a:t>We believe that where people are gathered together in love, God is present and good things happen and life is full.</a:t>
            </a:r>
          </a:p>
        </p:txBody>
      </p:sp>
    </p:spTree>
    <p:extLst>
      <p:ext uri="{BB962C8B-B14F-4D97-AF65-F5344CB8AC3E}">
        <p14:creationId xmlns:p14="http://schemas.microsoft.com/office/powerpoint/2010/main" val="151451157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81E15-3662-A641-95ED-07FE123528C3}"/>
              </a:ext>
            </a:extLst>
          </p:cNvPr>
          <p:cNvSpPr>
            <a:spLocks noGrp="1"/>
          </p:cNvSpPr>
          <p:nvPr>
            <p:ph type="title"/>
          </p:nvPr>
        </p:nvSpPr>
        <p:spPr>
          <a:xfrm>
            <a:off x="838200" y="539750"/>
            <a:ext cx="10515600" cy="5778500"/>
          </a:xfrm>
        </p:spPr>
        <p:txBody>
          <a:bodyPr>
            <a:noAutofit/>
          </a:bodyPr>
          <a:lstStyle/>
          <a:p>
            <a:r>
              <a:rPr lang="en-US" b="1" dirty="0">
                <a:solidFill>
                  <a:schemeClr val="bg1"/>
                </a:solidFill>
              </a:rPr>
              <a:t>B:</a:t>
            </a:r>
            <a:r>
              <a:rPr lang="en-US" sz="7000" b="1" dirty="0">
                <a:solidFill>
                  <a:schemeClr val="bg1"/>
                </a:solidFill>
              </a:rPr>
              <a:t> </a:t>
            </a:r>
            <a:br>
              <a:rPr lang="en-US" sz="7000" b="1" dirty="0">
                <a:solidFill>
                  <a:schemeClr val="bg1"/>
                </a:solidFill>
              </a:rPr>
            </a:br>
            <a:r>
              <a:rPr lang="en-US" sz="5500" dirty="0">
                <a:solidFill>
                  <a:schemeClr val="bg1"/>
                </a:solidFill>
              </a:rPr>
              <a:t>We believe that we are immersed in mystery; that our lives are more than they seem; that we belong to each other and to a universe of great creative energies whose source and destiny is God.</a:t>
            </a:r>
            <a:r>
              <a:rPr lang="en-US" dirty="0"/>
              <a:t/>
            </a:r>
            <a:br>
              <a:rPr lang="en-US" dirty="0"/>
            </a:br>
            <a:endParaRPr lang="en-US" sz="7000" dirty="0">
              <a:solidFill>
                <a:schemeClr val="bg1"/>
              </a:solidFill>
            </a:endParaRPr>
          </a:p>
        </p:txBody>
      </p:sp>
    </p:spTree>
    <p:extLst>
      <p:ext uri="{BB962C8B-B14F-4D97-AF65-F5344CB8AC3E}">
        <p14:creationId xmlns:p14="http://schemas.microsoft.com/office/powerpoint/2010/main" val="295870309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81E15-3662-A641-95ED-07FE123528C3}"/>
              </a:ext>
            </a:extLst>
          </p:cNvPr>
          <p:cNvSpPr>
            <a:spLocks noGrp="1"/>
          </p:cNvSpPr>
          <p:nvPr>
            <p:ph type="title"/>
          </p:nvPr>
        </p:nvSpPr>
        <p:spPr>
          <a:xfrm>
            <a:off x="838200" y="365125"/>
            <a:ext cx="10515600" cy="5778500"/>
          </a:xfrm>
        </p:spPr>
        <p:txBody>
          <a:bodyPr>
            <a:noAutofit/>
          </a:bodyPr>
          <a:lstStyle/>
          <a:p>
            <a:r>
              <a:rPr lang="en-US" b="1" dirty="0">
                <a:solidFill>
                  <a:schemeClr val="bg1"/>
                </a:solidFill>
              </a:rPr>
              <a:t>A:</a:t>
            </a:r>
            <a:r>
              <a:rPr lang="en-US" sz="7000" b="1" dirty="0">
                <a:solidFill>
                  <a:schemeClr val="bg1"/>
                </a:solidFill>
              </a:rPr>
              <a:t> </a:t>
            </a:r>
            <a:br>
              <a:rPr lang="en-US" sz="7000" b="1" dirty="0">
                <a:solidFill>
                  <a:schemeClr val="bg1"/>
                </a:solidFill>
              </a:rPr>
            </a:br>
            <a:r>
              <a:rPr lang="en-US" sz="5000" dirty="0">
                <a:solidFill>
                  <a:schemeClr val="bg1"/>
                </a:solidFill>
              </a:rPr>
              <a:t>We believe that God is after us; that God is calling to us from the depths of human life. We believe that God risked all and shared our life in Jesus. In and with Jesus we believe that each of us is situated in the love of God. And the pattern of our life will be the pattern of Jesus through death and resurrection.</a:t>
            </a:r>
          </a:p>
        </p:txBody>
      </p:sp>
    </p:spTree>
    <p:extLst>
      <p:ext uri="{BB962C8B-B14F-4D97-AF65-F5344CB8AC3E}">
        <p14:creationId xmlns:p14="http://schemas.microsoft.com/office/powerpoint/2010/main" val="141224019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81E15-3662-A641-95ED-07FE123528C3}"/>
              </a:ext>
            </a:extLst>
          </p:cNvPr>
          <p:cNvSpPr>
            <a:spLocks noGrp="1"/>
          </p:cNvSpPr>
          <p:nvPr>
            <p:ph type="title"/>
          </p:nvPr>
        </p:nvSpPr>
        <p:spPr>
          <a:xfrm>
            <a:off x="838200" y="539750"/>
            <a:ext cx="10515600" cy="5778500"/>
          </a:xfrm>
        </p:spPr>
        <p:txBody>
          <a:bodyPr>
            <a:noAutofit/>
          </a:bodyPr>
          <a:lstStyle/>
          <a:p>
            <a:r>
              <a:rPr lang="en-US" b="1" dirty="0">
                <a:solidFill>
                  <a:schemeClr val="bg1"/>
                </a:solidFill>
              </a:rPr>
              <a:t>B:</a:t>
            </a:r>
            <a:r>
              <a:rPr lang="en-US" sz="7000" b="1" dirty="0">
                <a:solidFill>
                  <a:schemeClr val="bg1"/>
                </a:solidFill>
              </a:rPr>
              <a:t> </a:t>
            </a:r>
            <a:br>
              <a:rPr lang="en-US" sz="7000" b="1" dirty="0">
                <a:solidFill>
                  <a:schemeClr val="bg1"/>
                </a:solidFill>
              </a:rPr>
            </a:br>
            <a:r>
              <a:rPr lang="en-US" sz="5000" dirty="0">
                <a:solidFill>
                  <a:schemeClr val="bg1"/>
                </a:solidFill>
              </a:rPr>
              <a:t>We believe that the Spirit of Peace is present with us when we gather to celebrate our common existence, the resurrection of Jesus, and the fidelity of God. And most deeply we believe that in our struggle to love, we incarnate God in the world.</a:t>
            </a:r>
          </a:p>
        </p:txBody>
      </p:sp>
    </p:spTree>
    <p:extLst>
      <p:ext uri="{BB962C8B-B14F-4D97-AF65-F5344CB8AC3E}">
        <p14:creationId xmlns:p14="http://schemas.microsoft.com/office/powerpoint/2010/main" val="130980992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81E15-3662-A641-95ED-07FE123528C3}"/>
              </a:ext>
            </a:extLst>
          </p:cNvPr>
          <p:cNvSpPr>
            <a:spLocks noGrp="1"/>
          </p:cNvSpPr>
          <p:nvPr>
            <p:ph type="title"/>
          </p:nvPr>
        </p:nvSpPr>
        <p:spPr>
          <a:xfrm>
            <a:off x="838200" y="539750"/>
            <a:ext cx="10515600" cy="5778500"/>
          </a:xfrm>
        </p:spPr>
        <p:txBody>
          <a:bodyPr>
            <a:noAutofit/>
          </a:bodyPr>
          <a:lstStyle/>
          <a:p>
            <a:r>
              <a:rPr lang="en-US" b="1" dirty="0">
                <a:solidFill>
                  <a:schemeClr val="bg1"/>
                </a:solidFill>
              </a:rPr>
              <a:t>ALL:</a:t>
            </a:r>
            <a:r>
              <a:rPr lang="en-US" sz="7000" b="1" dirty="0">
                <a:solidFill>
                  <a:schemeClr val="bg1"/>
                </a:solidFill>
              </a:rPr>
              <a:t/>
            </a:r>
            <a:br>
              <a:rPr lang="en-US" sz="7000" b="1" dirty="0">
                <a:solidFill>
                  <a:schemeClr val="bg1"/>
                </a:solidFill>
              </a:rPr>
            </a:br>
            <a:r>
              <a:rPr lang="en-US" sz="5500" dirty="0">
                <a:solidFill>
                  <a:schemeClr val="bg1"/>
                </a:solidFill>
              </a:rPr>
              <a:t>And so, aware of mystery and wonder, caught up in friendship and laughter, we stand speechless before the joy in our hearts and we celebrate the sacredness of all life. Amen.</a:t>
            </a:r>
          </a:p>
        </p:txBody>
      </p:sp>
    </p:spTree>
    <p:extLst>
      <p:ext uri="{BB962C8B-B14F-4D97-AF65-F5344CB8AC3E}">
        <p14:creationId xmlns:p14="http://schemas.microsoft.com/office/powerpoint/2010/main" val="330596739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4" name="Rectangle 23">
            <a:extLst>
              <a:ext uri="{FF2B5EF4-FFF2-40B4-BE49-F238E27FC236}">
                <a16:creationId xmlns=""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7" name="Picture 6">
            <a:extLst>
              <a:ext uri="{FF2B5EF4-FFF2-40B4-BE49-F238E27FC236}">
                <a16:creationId xmlns="" xmlns:a16="http://schemas.microsoft.com/office/drawing/2014/main" id="{FA46669E-F46D-A14C-8BC9-EE831E2BC5D9}"/>
              </a:ext>
            </a:extLst>
          </p:cNvPr>
          <p:cNvPicPr>
            <a:picLocks noChangeAspect="1"/>
          </p:cNvPicPr>
          <p:nvPr/>
        </p:nvPicPr>
        <p:blipFill rotWithShape="1">
          <a:blip r:embed="rId2"/>
          <a:srcRect r="8420" b="-2"/>
          <a:stretch/>
        </p:blipFill>
        <p:spPr>
          <a:xfrm rot="21480000">
            <a:off x="1137837" y="1003258"/>
            <a:ext cx="9916327" cy="4764396"/>
          </a:xfrm>
          <a:prstGeom prst="rect">
            <a:avLst/>
          </a:prstGeom>
        </p:spPr>
      </p:pic>
    </p:spTree>
    <p:extLst>
      <p:ext uri="{BB962C8B-B14F-4D97-AF65-F5344CB8AC3E}">
        <p14:creationId xmlns:p14="http://schemas.microsoft.com/office/powerpoint/2010/main" val="42547405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184A971-B5DF-4246-9C1B-0CFF78F4BFCC}"/>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54201629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36325031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8F45F1F-3FE9-944C-91DA-6F239D63C0EC}"/>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6420002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28242257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FFC6B62-87E3-C143-8C7C-DB03EAD73389}"/>
              </a:ext>
            </a:extLst>
          </p:cNvPr>
          <p:cNvPicPr>
            <a:picLocks noChangeAspect="1"/>
          </p:cNvPicPr>
          <p:nvPr/>
        </p:nvPicPr>
        <p:blipFill rotWithShape="1">
          <a:blip r:embed="rId2"/>
          <a:srcRect t="1477" b="10975"/>
          <a:stretch/>
        </p:blipFill>
        <p:spPr>
          <a:xfrm>
            <a:off x="20" y="10"/>
            <a:ext cx="12191980" cy="6857990"/>
          </a:xfrm>
          <a:prstGeom prst="rect">
            <a:avLst/>
          </a:prstGeom>
        </p:spPr>
      </p:pic>
    </p:spTree>
    <p:extLst>
      <p:ext uri="{BB962C8B-B14F-4D97-AF65-F5344CB8AC3E}">
        <p14:creationId xmlns:p14="http://schemas.microsoft.com/office/powerpoint/2010/main" val="125311824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0620987A-9640-394D-9D32-23D0769E46C2}"/>
              </a:ext>
            </a:extLst>
          </p:cNvPr>
          <p:cNvSpPr txBox="1"/>
          <p:nvPr/>
        </p:nvSpPr>
        <p:spPr>
          <a:xfrm>
            <a:off x="2676947" y="1243012"/>
            <a:ext cx="6507374" cy="4672013"/>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8600" kern="1200" dirty="0">
                <a:solidFill>
                  <a:srgbClr val="FFFFFF"/>
                </a:solidFill>
                <a:latin typeface="+mj-lt"/>
                <a:ea typeface="+mj-ea"/>
                <a:cs typeface="+mj-cs"/>
              </a:rPr>
              <a:t>We open our hearts to do your will, Lord.</a:t>
            </a: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24264314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2A27FCD-E3E2-C74C-B23A-509A2C197A74}"/>
              </a:ext>
            </a:extLst>
          </p:cNvPr>
          <p:cNvPicPr>
            <a:picLocks noChangeAspect="1"/>
          </p:cNvPicPr>
          <p:nvPr/>
        </p:nvPicPr>
        <p:blipFill rotWithShape="1">
          <a:blip r:embed="rId2"/>
          <a:srcRect t="4827" b="5173"/>
          <a:stretch/>
        </p:blipFill>
        <p:spPr>
          <a:xfrm>
            <a:off x="20" y="10"/>
            <a:ext cx="12191980" cy="6857990"/>
          </a:xfrm>
          <a:prstGeom prst="rect">
            <a:avLst/>
          </a:prstGeom>
        </p:spPr>
      </p:pic>
    </p:spTree>
    <p:extLst>
      <p:ext uri="{BB962C8B-B14F-4D97-AF65-F5344CB8AC3E}">
        <p14:creationId xmlns:p14="http://schemas.microsoft.com/office/powerpoint/2010/main" val="418164655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Words>
  <Application>Microsoft Office PowerPoint</Application>
  <PresentationFormat>Custom</PresentationFormat>
  <Paragraphs>14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We believe that where people are gathered together in love, God is present and good things happen and life is full.</vt:lpstr>
      <vt:lpstr>B:  We believe that we are immersed in mystery; that our lives are more than they seem; that we belong to each other and to a universe of great creative energies whose source and destiny is God. </vt:lpstr>
      <vt:lpstr>A:  We believe that God is after us; that God is calling to us from the depths of human life. We believe that God risked all and shared our life in Jesus. In and with Jesus we believe that each of us is situated in the love of God. And the pattern of our life will be the pattern of Jesus through death and resurrection.</vt:lpstr>
      <vt:lpstr>B:  We believe that the Spirit of Peace is present with us when we gather to celebrate our common existence, the resurrection of Jesus, and the fidelity of God. And most deeply we believe that in our struggle to love, we incarnate God in the world.</vt:lpstr>
      <vt:lpstr>ALL: And so, aware of mystery and wonder, caught up in friendship and laughter, we stand speechless before the joy in our hearts and we celebrate the sacredness of all life. Amen.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Macias</dc:creator>
  <cp:lastModifiedBy>Cindy StAubin</cp:lastModifiedBy>
  <cp:revision>2</cp:revision>
  <dcterms:created xsi:type="dcterms:W3CDTF">2019-04-30T16:54:50Z</dcterms:created>
  <dcterms:modified xsi:type="dcterms:W3CDTF">2019-08-05T19:24:55Z</dcterms:modified>
</cp:coreProperties>
</file>